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5088" cy="71993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5" d="100"/>
          <a:sy n="115" d="100"/>
        </p:scale>
        <p:origin x="3544" y="200"/>
      </p:cViewPr>
      <p:guideLst>
        <p:guide orient="horz" pos="2268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04295" y="685800"/>
            <a:ext cx="2450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685800"/>
            <a:ext cx="24495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67" y="1042275"/>
            <a:ext cx="4793700" cy="287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62" y="3967279"/>
            <a:ext cx="4793700" cy="110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6591" y="6527688"/>
            <a:ext cx="3087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5362" y="1548381"/>
            <a:ext cx="4793700" cy="274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5362" y="4412563"/>
            <a:ext cx="4793700" cy="182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766591" y="6527688"/>
            <a:ext cx="3087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766591" y="6527688"/>
            <a:ext cx="3087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62" y="3010814"/>
            <a:ext cx="4793700" cy="11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6591" y="6527688"/>
            <a:ext cx="3087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62" y="622957"/>
            <a:ext cx="4793700" cy="80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62" y="1613263"/>
            <a:ext cx="4793700" cy="47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766591" y="6527688"/>
            <a:ext cx="3087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5362" y="622957"/>
            <a:ext cx="4793700" cy="80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5362" y="1613263"/>
            <a:ext cx="2250300" cy="47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18701" y="1613263"/>
            <a:ext cx="2250300" cy="47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766591" y="6527688"/>
            <a:ext cx="3087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362" y="622957"/>
            <a:ext cx="4793700" cy="80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6591" y="6527688"/>
            <a:ext cx="3087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5362" y="777743"/>
            <a:ext cx="1579800" cy="10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5362" y="1945197"/>
            <a:ext cx="1579800" cy="44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766591" y="6527688"/>
            <a:ext cx="3087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5814" y="630131"/>
            <a:ext cx="3582600" cy="572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766591" y="6527688"/>
            <a:ext cx="3087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2200" y="-175"/>
            <a:ext cx="2572200" cy="7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9370" y="1726229"/>
            <a:ext cx="2275800" cy="207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9370" y="3923815"/>
            <a:ext cx="2275800" cy="172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78955" y="1013578"/>
            <a:ext cx="2158800" cy="51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766591" y="6527688"/>
            <a:ext cx="3087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62" y="5922065"/>
            <a:ext cx="3375000" cy="8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6591" y="6527688"/>
            <a:ext cx="3087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62" y="622957"/>
            <a:ext cx="4793700" cy="8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62" y="1613263"/>
            <a:ext cx="4793700" cy="47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6591" y="6527688"/>
            <a:ext cx="308700" cy="5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226282" y="78059"/>
            <a:ext cx="2858673" cy="599672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</a:rPr>
              <a:t>QUEM SOU EU?</a:t>
            </a:r>
            <a:br>
              <a:rPr lang="pt-BR" sz="1800" b="1"/>
            </a:br>
            <a:r>
              <a:rPr lang="pt-BR" sz="1800" b="1"/>
              <a:t>NOME SOBRENOME</a:t>
            </a:r>
            <a:endParaRPr sz="1800" b="1"/>
          </a:p>
        </p:txBody>
      </p:sp>
      <p:sp>
        <p:nvSpPr>
          <p:cNvPr id="55" name="Google Shape;55;p13"/>
          <p:cNvSpPr/>
          <p:nvPr/>
        </p:nvSpPr>
        <p:spPr>
          <a:xfrm>
            <a:off x="2226282" y="811809"/>
            <a:ext cx="1259636" cy="599672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NASCIMENTO</a:t>
            </a:r>
            <a:br>
              <a:rPr lang="pt-BR" sz="800"/>
            </a:br>
            <a:r>
              <a:rPr lang="pt-BR" sz="1200" b="1"/>
              <a:t>DD/MM/AA</a:t>
            </a:r>
            <a:endParaRPr sz="1200" b="1"/>
          </a:p>
        </p:txBody>
      </p:sp>
      <p:sp>
        <p:nvSpPr>
          <p:cNvPr id="56" name="Google Shape;56;p13"/>
          <p:cNvSpPr/>
          <p:nvPr/>
        </p:nvSpPr>
        <p:spPr>
          <a:xfrm>
            <a:off x="2702197" y="1545559"/>
            <a:ext cx="2382493" cy="1922708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COISAS QUE EU GOSTO</a:t>
            </a:r>
            <a:br>
              <a:rPr lang="pt-BR" sz="800"/>
            </a:br>
            <a:r>
              <a:rPr lang="pt-BR" sz="1000" b="1"/>
              <a:t>--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 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/>
          </a:p>
        </p:txBody>
      </p:sp>
      <p:sp>
        <p:nvSpPr>
          <p:cNvPr id="57" name="Google Shape;57;p13"/>
          <p:cNvSpPr/>
          <p:nvPr/>
        </p:nvSpPr>
        <p:spPr>
          <a:xfrm>
            <a:off x="3612835" y="811809"/>
            <a:ext cx="1472120" cy="599672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MEUS PAIS</a:t>
            </a:r>
            <a:br>
              <a:rPr lang="pt-BR" sz="800"/>
            </a:br>
            <a:r>
              <a:rPr lang="pt-BR" sz="1200" b="1"/>
              <a:t>MÃE (celular)</a:t>
            </a:r>
            <a:br>
              <a:rPr lang="pt-BR" sz="1200" b="1"/>
            </a:br>
            <a:r>
              <a:rPr lang="pt-BR" sz="1200" b="1"/>
              <a:t>PAI (celular)</a:t>
            </a:r>
            <a:endParaRPr sz="1200" b="1"/>
          </a:p>
        </p:txBody>
      </p:sp>
      <p:sp>
        <p:nvSpPr>
          <p:cNvPr id="58" name="Google Shape;58;p13"/>
          <p:cNvSpPr/>
          <p:nvPr/>
        </p:nvSpPr>
        <p:spPr>
          <a:xfrm>
            <a:off x="85007" y="1545559"/>
            <a:ext cx="2448019" cy="1922708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SOBRE MIM</a:t>
            </a:r>
            <a:br>
              <a:rPr lang="pt-BR" sz="800" dirty="0"/>
            </a:b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 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/>
          </a:p>
        </p:txBody>
      </p:sp>
      <p:sp>
        <p:nvSpPr>
          <p:cNvPr id="59" name="Google Shape;59;p13"/>
          <p:cNvSpPr/>
          <p:nvPr/>
        </p:nvSpPr>
        <p:spPr>
          <a:xfrm>
            <a:off x="85007" y="3627919"/>
            <a:ext cx="2141381" cy="133337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COISAS QUE ME IRRITAM</a:t>
            </a:r>
            <a:br>
              <a:rPr lang="pt-BR" sz="800"/>
            </a:b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 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/>
          </a:p>
        </p:txBody>
      </p:sp>
      <p:sp>
        <p:nvSpPr>
          <p:cNvPr id="60" name="Google Shape;60;p13"/>
          <p:cNvSpPr/>
          <p:nvPr/>
        </p:nvSpPr>
        <p:spPr>
          <a:xfrm>
            <a:off x="2419892" y="3627919"/>
            <a:ext cx="2664957" cy="961354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COMO EU ME COMUNICO</a:t>
            </a:r>
            <a:endParaRPr sz="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 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200" b="1"/>
          </a:p>
        </p:txBody>
      </p:sp>
      <p:sp>
        <p:nvSpPr>
          <p:cNvPr id="61" name="Google Shape;61;p13"/>
          <p:cNvSpPr/>
          <p:nvPr/>
        </p:nvSpPr>
        <p:spPr>
          <a:xfrm>
            <a:off x="2419892" y="4748925"/>
            <a:ext cx="2664957" cy="2395244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COISAS QUE EU POSSO FAZER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 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/>
              <a:t>-</a:t>
            </a: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/>
          </a:p>
        </p:txBody>
      </p:sp>
      <p:sp>
        <p:nvSpPr>
          <p:cNvPr id="62" name="Google Shape;62;p13"/>
          <p:cNvSpPr/>
          <p:nvPr/>
        </p:nvSpPr>
        <p:spPr>
          <a:xfrm>
            <a:off x="85007" y="5120941"/>
            <a:ext cx="2141381" cy="2023228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COMO VOCÊ PODE ME AJUDAR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 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1" dirty="0"/>
              <a:t>-</a:t>
            </a:r>
            <a:endParaRPr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/>
          </a:p>
        </p:txBody>
      </p:sp>
      <p:pic>
        <p:nvPicPr>
          <p:cNvPr id="63" name="Google Shape;63;p13"/>
          <p:cNvPicPr preferRelativeResize="0"/>
          <p:nvPr/>
        </p:nvPicPr>
        <p:blipFill rotWithShape="1">
          <a:blip r:embed="rId3">
            <a:alphaModFix/>
          </a:blip>
          <a:srcRect b="5979"/>
          <a:stretch/>
        </p:blipFill>
        <p:spPr>
          <a:xfrm>
            <a:off x="85007" y="78111"/>
            <a:ext cx="2031432" cy="13333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Macintosh PowerPoint</Application>
  <PresentationFormat>Custom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Leo Bonoli</cp:lastModifiedBy>
  <cp:revision>2</cp:revision>
  <dcterms:modified xsi:type="dcterms:W3CDTF">2021-01-06T00:03:14Z</dcterms:modified>
</cp:coreProperties>
</file>